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631994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2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46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1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0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0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15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2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8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2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5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5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19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363199434" r:id="rId1"/>
    <p:sldLayoutId id="2363199435" r:id="rId2"/>
    <p:sldLayoutId id="2363199436" r:id="rId3"/>
    <p:sldLayoutId id="2363199437" r:id="rId4"/>
    <p:sldLayoutId id="2363199438" r:id="rId5"/>
    <p:sldLayoutId id="2363199439" r:id="rId6"/>
    <p:sldLayoutId id="2363199440" r:id="rId7"/>
    <p:sldLayoutId id="2363199441" r:id="rId8"/>
    <p:sldLayoutId id="2363199442" r:id="rId9"/>
    <p:sldLayoutId id="2363199443" r:id="rId10"/>
    <p:sldLayoutId id="2363199444" r:id="rId11"/>
    <p:sldLayoutId id="2363199445" r:id="rId12"/>
    <p:sldLayoutId id="2363199446" r:id="rId13"/>
    <p:sldLayoutId id="2363199447" r:id="rId14"/>
    <p:sldLayoutId id="2363199448" r:id="rId15"/>
    <p:sldLayoutId id="2363199449" r:id="rId16"/>
    <p:sldLayoutId id="2363199450" r:id="rId17"/>
    <p:sldLayoutId id="236319945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" y="98072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Экран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Татьяна Анатольевна Суник</cp:lastModifiedBy>
  <cp:revision>2</cp:revision>
  <dcterms:created xsi:type="dcterms:W3CDTF">2023-01-20T02:52:01Z</dcterms:created>
  <dcterms:modified xsi:type="dcterms:W3CDTF">2023-01-20T03:15:48Z</dcterms:modified>
  <cp:category/>
</cp:coreProperties>
</file>